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5C"/>
    <a:srgbClr val="004933"/>
    <a:srgbClr val="581542"/>
    <a:srgbClr val="922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9"/>
    <p:restoredTop sz="94709"/>
  </p:normalViewPr>
  <p:slideViewPr>
    <p:cSldViewPr snapToGrid="0" snapToObjects="1">
      <p:cViewPr varScale="1">
        <p:scale>
          <a:sx n="186" d="100"/>
          <a:sy n="186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AF624-C60A-6A41-8F5B-A6839B3A7558}" type="datetimeFigureOut">
              <a:rPr lang="nl-NL" smtClean="0"/>
              <a:t>28-08-2025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CC313-0653-A34A-B732-CD010D54F0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288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CC313-0653-A34A-B732-CD010D54F04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95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EFF42385-6947-1C1E-74FD-48680B1150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63" y="-1920875"/>
            <a:ext cx="16484600" cy="109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F7662D1-844B-D4BF-319B-8E9138BAC7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C1DAA665-95D7-500F-481D-36890F19C8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52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3185057B-0ED5-5551-865E-E3E9924FDF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63BC45B-6ED5-3A12-E215-4361CA6ECF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8EFCC-D33F-5E46-82D5-53F6F7835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7EB2050-146D-0842-9196-AE75A880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F938E3-E1AD-91F4-BB80-4DE3F8D1F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370CD-A548-5244-A619-C2771EBAC97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49DACB-BF60-B9E3-83B0-2ACC5148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1355C4-7BBA-6F3A-5F22-5E6B916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542A-8070-0048-8569-65462FDE88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829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0D90E-8BE1-BB4B-B6FA-CD0BE5BB7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18D069-091D-2442-AA27-4EA38644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CC10F-C032-1CBB-96B0-3124B4F6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FB6E6-AB8A-0847-B8AC-1DBB6721574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9A6814-C25A-D579-67E4-6EF04153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E1274-3030-7093-74A9-2FB545C2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893FF-ADBE-054F-862B-C6E0C3693D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696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9374F-7E24-FB4D-962B-FEBC3991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1E2974-6F1F-2042-8EA5-5D1C2EF9A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B6C970-9312-9D13-F7E7-DC020535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70CE-5234-3A46-8A9A-14DB5946B6E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F0D28C-CDC6-CC0A-DE57-D69FC0A2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71F925-ED7D-5E97-F32E-0C245967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57678-CA98-E44F-9296-042BC1A8652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704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25C3-5D00-7243-9763-0CC266A0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F46599-873F-1B4B-8D8A-A155E752B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A0D775-CCC6-2A43-8C6F-20003D201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B7AA336-0793-6B61-6310-C83DD370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04E24-CAC2-C74A-935E-A5D83B8E32C9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76F8E1C8-F57A-31E6-338B-56BA23CA4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D7CCF32-7A5A-C3CA-22B3-D9DA2DD9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1C9E-689E-8A44-B6DB-D9BA91CF072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29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DB76D-047C-F546-9A0F-184FCB18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031C8D-9AF1-F541-9C55-60D4F67D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D05C71-0B97-A742-87AD-79A8DB9A8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314B0AD-9217-2D40-868E-D42EA8111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9A23E91-76BE-534B-BBFB-2A512C639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F6DB22A-338A-1F5C-2050-ED2353F6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4E38-2CCF-6247-9173-5BD40EA98F4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7334265-CEA9-6017-9604-9087057A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B1A60EB-26C7-89C8-4E66-C3126E7C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F826D-9668-0F49-AA52-31CF815810C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313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A633E-EEF4-1F48-83EF-9474664E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B7EC198B-49C9-E586-D3E0-47AA364D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E1899-3FE6-C14F-87A6-FAC558EA58D1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5B5D7E9-1D72-AAF8-7ED4-5107E1115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E50D6CED-9A97-F6A3-8DEE-07E48922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C9269-C9A1-6641-9664-5080CF16C9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043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29F9B31-294D-021F-F0F2-78460EBC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BBB6B-50DA-0040-8773-9C7E7AD593F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5710ED04-B4C0-8641-CC66-D1C3B228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1FB1EAEA-32D6-B51B-6BDF-2CF307CE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17F7-7BFA-9C44-894F-DE6223DB515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546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F273-6220-CA4B-AF3E-2AC3A55F2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25FD4-ECFE-DA4F-BDBD-1B0C59CA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94D02B-7D60-9146-A02F-D1478AF35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77836B5-4A61-C72A-8A9A-87F12C22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8BF6-F9C0-B049-BFCE-6392B840E6B4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858D380-16E6-9174-1A1E-B055522E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BC1851F0-FBD8-9896-8A7A-0AA35E85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30C20-9C83-4344-B85C-37ADDC9FB41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5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A82C8-442C-324D-9758-EEF2F88A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F7483DB-DA2F-1645-B38B-35579C5CB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B115F1-9A9F-8E46-B6C4-568387CC1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AE26590-9846-C626-CB86-DC5588FE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3EB1-BA66-4243-BBB7-0D567A91A50E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CFBE2EF-DF2D-312A-C4F3-0504E41E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2459D009-170A-39D2-0D6A-6FBD4350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6B1D9-2129-D44A-82A3-F6CA3D372F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5176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D954F-F00F-3B48-890D-40E7CC986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EB8D5A3-A6B5-764A-A1CA-F6366712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1B2CB2-7E0B-991A-2640-4DF3612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ECC3-ADA9-DB48-B879-AA976D2B0482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98B13-FD96-D1C8-A66E-4E6CF05C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534973-692C-746F-B698-6F8ABC47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92BE5-D1B2-0C4A-8E52-02706F7AC67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6539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26221A5-C565-3140-ACA6-99287B309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511BBA-2C3A-6043-B89E-52501D600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0BBC81-7349-A31D-4BCD-C68C12C97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6CBD-4A9F-584C-A208-9CF293EA4C68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B3B31B-28A2-6292-8576-43264DA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D6B78-102F-9859-5A75-6A29138D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CCA3D-28E4-9045-B2A2-DC014962583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998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5DEE7BD3-0DC7-2805-E66D-85F040874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C6C117A9-B0DC-F4A5-67AE-CE7E52947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4C2991-E60C-E04B-8B43-DFBA8990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F24118-EDC3-F448-B515-C00EA17F91C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7E023C-3693-234B-9847-AEBF615E1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6934B1-1B0B-CC43-AF46-92203B128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D7D6756-1E64-1A44-99F5-53D51801560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4E0730D-AEAD-184F-5D30-815293797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0144FF5-BA9C-A69C-3865-F5753E94C0FF}"/>
              </a:ext>
            </a:extLst>
          </p:cNvPr>
          <p:cNvSpPr txBox="1">
            <a:spLocks/>
          </p:cNvSpPr>
          <p:nvPr/>
        </p:nvSpPr>
        <p:spPr bwMode="auto">
          <a:xfrm>
            <a:off x="894845" y="2713749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4CBBC73-B789-2146-C754-3D8B2D1FAB6D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F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F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004F5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708E068C-0DD5-C4CA-D352-EE7F88E3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84" y="6351"/>
            <a:ext cx="12198432" cy="6083504"/>
          </a:xfrm>
          <a:prstGeom prst="rect">
            <a:avLst/>
          </a:prstGeom>
        </p:spPr>
      </p:pic>
      <p:pic>
        <p:nvPicPr>
          <p:cNvPr id="14" name="Afbeelding 13" descr="Afbeelding met persoon, Menselijk gezicht, bril, Bejaarde&#10;&#10;Door AI gegenereerde inhoud is mogelijk onjuist.">
            <a:extLst>
              <a:ext uri="{FF2B5EF4-FFF2-40B4-BE49-F238E27FC236}">
                <a16:creationId xmlns:a16="http://schemas.microsoft.com/office/drawing/2014/main" id="{89159BD1-A55C-B915-FF8E-296E41A2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4" y="-749092"/>
            <a:ext cx="12205165" cy="608985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80E0F97-60CC-1302-5260-0F4943E35C86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/>
          <a:stretch/>
        </p:blipFill>
        <p:spPr>
          <a:xfrm>
            <a:off x="-6584" y="0"/>
            <a:ext cx="12217393" cy="6851649"/>
          </a:xfrm>
          <a:prstGeom prst="rect">
            <a:avLst/>
          </a:prstGeom>
        </p:spPr>
      </p:pic>
      <p:pic>
        <p:nvPicPr>
          <p:cNvPr id="6" name="Afbeelding 5" descr="Afbeelding met rood, Graphics, schermopname&#10;&#10;Door AI gegenereerde inhoud is mogelijk onjuist.">
            <a:extLst>
              <a:ext uri="{FF2B5EF4-FFF2-40B4-BE49-F238E27FC236}">
                <a16:creationId xmlns:a16="http://schemas.microsoft.com/office/drawing/2014/main" id="{41F399FD-1003-AC45-24F5-AB17C18A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443042" y="2741486"/>
            <a:ext cx="7044038" cy="2016207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reflection stA="44074" endPos="0" dir="5400000" sy="-100000" algn="bl" rotWithShape="0"/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F478D58-EB79-14F7-2527-E2EACF5DBC73}"/>
              </a:ext>
            </a:extLst>
          </p:cNvPr>
          <p:cNvSpPr txBox="1">
            <a:spLocks/>
          </p:cNvSpPr>
          <p:nvPr/>
        </p:nvSpPr>
        <p:spPr bwMode="auto">
          <a:xfrm>
            <a:off x="894845" y="3154003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2D4214-3A1A-3F13-E625-D78510756024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F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004F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004F5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EDEF2534-143B-DDED-D448-47D33B3504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F428D81-645F-BCB2-4D82-902D33C8012E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004F5C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A9B224B-CC9B-EC4A-D089-BA90E634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62163"/>
            <a:ext cx="914737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Zorg bij u thuis</a:t>
            </a:r>
          </a:p>
          <a:p>
            <a:pPr eaLnBrk="1" hangingPunct="1"/>
            <a:r>
              <a:rPr lang="nl-NL" altLang="nl-NL" sz="2400" dirty="0" err="1">
                <a:solidFill>
                  <a:srgbClr val="004F5C"/>
                </a:solidFill>
                <a:cs typeface="Calibri" panose="020F0502020204030204" pitchFamily="34" charset="0"/>
              </a:rPr>
              <a:t>INNBalanZ</a:t>
            </a:r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: uw balans opnieuw vinden</a:t>
            </a:r>
          </a:p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Revalidatie voor ouderen</a:t>
            </a:r>
          </a:p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Tijdelijke zorg (ELV)</a:t>
            </a:r>
          </a:p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Ouderen met dementie</a:t>
            </a:r>
          </a:p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Ouderen met een lichamelijke beperking</a:t>
            </a:r>
          </a:p>
          <a:p>
            <a:pPr eaLnBrk="1" hangingPunct="1"/>
            <a:r>
              <a:rPr lang="nl-NL" altLang="nl-NL" sz="2400" dirty="0">
                <a:solidFill>
                  <a:srgbClr val="004F5C"/>
                </a:solidFill>
                <a:cs typeface="Calibri" panose="020F0502020204030204" pitchFamily="34" charset="0"/>
              </a:rPr>
              <a:t>Slechtziende en blinde ouderen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9F6CE3F-23C8-7889-6DEB-FBDAA396EB22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2829-8A7F-868F-2CD8-07BBB1F1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19CCBD22-8488-8ABC-35F2-F63A43CCD2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2A4A7A6-874B-B24F-3DEF-CB23CF03EFB5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004F5C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C8B80B3-1423-5828-8696-292EECB2C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965058"/>
            <a:ext cx="6703575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nl-NL" sz="2400" dirty="0">
                <a:solidFill>
                  <a:srgbClr val="004F5C"/>
                </a:solidFill>
              </a:rPr>
              <a:t>Se </a:t>
            </a:r>
            <a:r>
              <a:rPr lang="nl-NL" sz="2400" dirty="0" err="1">
                <a:solidFill>
                  <a:srgbClr val="004F5C"/>
                </a:solidFill>
              </a:rPr>
              <a:t>dolorepe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consecabo</a:t>
            </a:r>
            <a:r>
              <a:rPr lang="nl-NL" sz="2400" dirty="0">
                <a:solidFill>
                  <a:srgbClr val="004F5C"/>
                </a:solidFill>
              </a:rPr>
              <a:t>. </a:t>
            </a:r>
            <a:r>
              <a:rPr lang="nl-NL" sz="2400" dirty="0" err="1">
                <a:solidFill>
                  <a:srgbClr val="004F5C"/>
                </a:solidFill>
              </a:rPr>
              <a:t>Enimo</a:t>
            </a:r>
            <a:r>
              <a:rPr lang="nl-NL" sz="2400" dirty="0">
                <a:solidFill>
                  <a:srgbClr val="004F5C"/>
                </a:solidFill>
              </a:rPr>
              <a:t> que </a:t>
            </a:r>
            <a:r>
              <a:rPr lang="nl-NL" sz="2400" dirty="0" err="1">
                <a:solidFill>
                  <a:srgbClr val="004F5C"/>
                </a:solidFill>
              </a:rPr>
              <a:t>volenis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unt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esecuptaspe</a:t>
            </a:r>
            <a:r>
              <a:rPr lang="nl-NL" sz="2400" dirty="0">
                <a:solidFill>
                  <a:srgbClr val="004F5C"/>
                </a:solidFill>
              </a:rPr>
              <a:t> et, </a:t>
            </a:r>
            <a:r>
              <a:rPr lang="nl-NL" sz="2400" dirty="0" err="1">
                <a:solidFill>
                  <a:srgbClr val="004F5C"/>
                </a:solidFill>
              </a:rPr>
              <a:t>isci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blatest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rumendit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volorep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tatibus</a:t>
            </a:r>
            <a:r>
              <a:rPr lang="nl-NL" sz="2400" dirty="0">
                <a:solidFill>
                  <a:srgbClr val="004F5C"/>
                </a:solidFill>
              </a:rPr>
              <a:t> et </a:t>
            </a:r>
            <a:r>
              <a:rPr lang="nl-NL" sz="2400" dirty="0" err="1">
                <a:solidFill>
                  <a:srgbClr val="004F5C"/>
                </a:solidFill>
              </a:rPr>
              <a:t>remporpor</a:t>
            </a:r>
            <a:r>
              <a:rPr lang="nl-NL" sz="2400" dirty="0">
                <a:solidFill>
                  <a:srgbClr val="004F5C"/>
                </a:solidFill>
              </a:rPr>
              <a:t> animus </a:t>
            </a:r>
            <a:r>
              <a:rPr lang="nl-NL" sz="2400" dirty="0" err="1">
                <a:solidFill>
                  <a:srgbClr val="004F5C"/>
                </a:solidFill>
              </a:rPr>
              <a:t>explitatem</a:t>
            </a:r>
            <a:r>
              <a:rPr lang="nl-NL" sz="2400" dirty="0">
                <a:solidFill>
                  <a:srgbClr val="004F5C"/>
                </a:solidFill>
              </a:rPr>
              <a:t> lat </a:t>
            </a:r>
            <a:r>
              <a:rPr lang="nl-NL" sz="2400" dirty="0" err="1">
                <a:solidFill>
                  <a:srgbClr val="004F5C"/>
                </a:solidFill>
              </a:rPr>
              <a:t>doloreiumquo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experionsed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maionse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cessumet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ute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sinveliti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amustiu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mquiam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cupta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ernam</a:t>
            </a:r>
            <a:r>
              <a:rPr lang="nl-NL" sz="2400" dirty="0">
                <a:solidFill>
                  <a:srgbClr val="004F5C"/>
                </a:solidFill>
              </a:rPr>
              <a:t>, </a:t>
            </a:r>
            <a:r>
              <a:rPr lang="nl-NL" sz="2400" dirty="0" err="1">
                <a:solidFill>
                  <a:srgbClr val="004F5C"/>
                </a:solidFill>
              </a:rPr>
              <a:t>ommossed</a:t>
            </a:r>
            <a:r>
              <a:rPr lang="nl-NL" sz="2400" dirty="0">
                <a:solidFill>
                  <a:srgbClr val="004F5C"/>
                </a:solidFill>
              </a:rPr>
              <a:t> ut quo </a:t>
            </a:r>
            <a:r>
              <a:rPr lang="nl-NL" sz="2400" dirty="0" err="1">
                <a:solidFill>
                  <a:srgbClr val="004F5C"/>
                </a:solidFill>
              </a:rPr>
              <a:t>volut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asim</a:t>
            </a:r>
            <a:r>
              <a:rPr lang="nl-NL" sz="2400" dirty="0">
                <a:solidFill>
                  <a:srgbClr val="004F5C"/>
                </a:solidFill>
              </a:rPr>
              <a:t> que nis </a:t>
            </a:r>
            <a:r>
              <a:rPr lang="nl-NL" sz="2400" dirty="0" err="1">
                <a:solidFill>
                  <a:srgbClr val="004F5C"/>
                </a:solidFill>
              </a:rPr>
              <a:t>serrovidit</a:t>
            </a:r>
            <a:r>
              <a:rPr lang="nl-NL" sz="2400" dirty="0">
                <a:solidFill>
                  <a:srgbClr val="004F5C"/>
                </a:solidFill>
              </a:rPr>
              <a:t>, </a:t>
            </a:r>
            <a:r>
              <a:rPr lang="nl-NL" sz="2400" dirty="0" err="1">
                <a:solidFill>
                  <a:srgbClr val="004F5C"/>
                </a:solidFill>
              </a:rPr>
              <a:t>iur</a:t>
            </a:r>
            <a:r>
              <a:rPr lang="nl-NL" sz="2400" dirty="0">
                <a:solidFill>
                  <a:srgbClr val="004F5C"/>
                </a:solidFill>
              </a:rPr>
              <a:t>? </a:t>
            </a:r>
            <a:r>
              <a:rPr lang="nl-NL" sz="2400" dirty="0" err="1">
                <a:solidFill>
                  <a:srgbClr val="004F5C"/>
                </a:solidFill>
              </a:rPr>
              <a:t>Qui</a:t>
            </a:r>
            <a:r>
              <a:rPr lang="nl-NL" sz="2400" dirty="0">
                <a:solidFill>
                  <a:srgbClr val="004F5C"/>
                </a:solidFill>
              </a:rPr>
              <a:t> dis </a:t>
            </a:r>
            <a:r>
              <a:rPr lang="nl-NL" sz="2400" dirty="0" err="1">
                <a:solidFill>
                  <a:srgbClr val="004F5C"/>
                </a:solidFill>
              </a:rPr>
              <a:t>derumet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laboratiandi</a:t>
            </a:r>
            <a:r>
              <a:rPr lang="nl-NL" sz="2400" dirty="0">
                <a:solidFill>
                  <a:srgbClr val="004F5C"/>
                </a:solidFill>
              </a:rPr>
              <a:t> te </a:t>
            </a:r>
            <a:r>
              <a:rPr lang="nl-NL" sz="2400" dirty="0" err="1">
                <a:solidFill>
                  <a:srgbClr val="004F5C"/>
                </a:solidFill>
              </a:rPr>
              <a:t>voluptios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vererumque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quunt</a:t>
            </a:r>
            <a:r>
              <a:rPr lang="nl-NL" sz="2400" dirty="0">
                <a:solidFill>
                  <a:srgbClr val="004F5C"/>
                </a:solidFill>
              </a:rPr>
              <a:t>, as </a:t>
            </a:r>
            <a:r>
              <a:rPr lang="nl-NL" sz="2400" dirty="0" err="1">
                <a:solidFill>
                  <a:srgbClr val="004F5C"/>
                </a:solidFill>
              </a:rPr>
              <a:t>doluptatione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sinvel</a:t>
            </a:r>
            <a:r>
              <a:rPr lang="nl-NL" sz="2400" dirty="0">
                <a:solidFill>
                  <a:srgbClr val="004F5C"/>
                </a:solidFill>
              </a:rPr>
              <a:t> </a:t>
            </a:r>
            <a:r>
              <a:rPr lang="nl-NL" sz="2400" dirty="0" err="1">
                <a:solidFill>
                  <a:srgbClr val="004F5C"/>
                </a:solidFill>
              </a:rPr>
              <a:t>magnam</a:t>
            </a:r>
            <a:r>
              <a:rPr lang="nl-NL" sz="2400" dirty="0">
                <a:solidFill>
                  <a:srgbClr val="004F5C"/>
                </a:solidFill>
              </a:rPr>
              <a:t>, sint </a:t>
            </a:r>
            <a:r>
              <a:rPr lang="nl-NL" sz="2400" dirty="0" err="1">
                <a:solidFill>
                  <a:srgbClr val="004F5C"/>
                </a:solidFill>
              </a:rPr>
              <a:t>magnis</a:t>
            </a:r>
            <a:r>
              <a:rPr lang="nl-NL" sz="2400" dirty="0">
                <a:solidFill>
                  <a:srgbClr val="004F5C"/>
                </a:solidFill>
              </a:rPr>
              <a:t> ex et et </a:t>
            </a:r>
            <a:r>
              <a:rPr lang="nl-NL" sz="2400" dirty="0" err="1">
                <a:solidFill>
                  <a:srgbClr val="004F5C"/>
                </a:solidFill>
              </a:rPr>
              <a:t>officil</a:t>
            </a:r>
            <a:r>
              <a:rPr lang="nl-NL" sz="2400" dirty="0">
                <a:solidFill>
                  <a:srgbClr val="004F5C"/>
                </a:solidFill>
              </a:rPr>
              <a:t>.</a:t>
            </a:r>
            <a:endParaRPr lang="nl-NL" altLang="nl-NL" sz="2400" dirty="0">
              <a:solidFill>
                <a:srgbClr val="004F5C"/>
              </a:solidFill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C350EC0-6145-A73F-1899-6A298227177E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  <p:pic>
        <p:nvPicPr>
          <p:cNvPr id="12" name="Afbeelding 11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B42ABE8F-3B93-AE04-6D14-CE6BBCE74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417" y="2758730"/>
            <a:ext cx="3442382" cy="2294091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</p:pic>
    </p:spTree>
    <p:extLst>
      <p:ext uri="{BB962C8B-B14F-4D97-AF65-F5344CB8AC3E}">
        <p14:creationId xmlns:p14="http://schemas.microsoft.com/office/powerpoint/2010/main" val="37347045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153</Words>
  <Application>Microsoft Macintosh PowerPoint</Application>
  <PresentationFormat>Breedbeeld</PresentationFormat>
  <Paragraphs>21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Tim de Leeuw</cp:lastModifiedBy>
  <cp:revision>12</cp:revision>
  <dcterms:created xsi:type="dcterms:W3CDTF">2025-06-16T13:50:49Z</dcterms:created>
  <dcterms:modified xsi:type="dcterms:W3CDTF">2025-08-28T09:09:21Z</dcterms:modified>
</cp:coreProperties>
</file>