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9" r:id="rId2"/>
    <p:sldId id="256" r:id="rId3"/>
    <p:sldId id="257" r:id="rId4"/>
    <p:sldId id="258" r:id="rId5"/>
  </p:sldIdLst>
  <p:sldSz cx="12192000" cy="6858000"/>
  <p:notesSz cx="6858000" cy="9144000"/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933"/>
    <a:srgbClr val="581542"/>
    <a:srgbClr val="9222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99"/>
    <p:restoredTop sz="94709"/>
  </p:normalViewPr>
  <p:slideViewPr>
    <p:cSldViewPr snapToGrid="0" snapToObjects="1">
      <p:cViewPr varScale="1">
        <p:scale>
          <a:sx n="186" d="100"/>
          <a:sy n="186" d="100"/>
        </p:scale>
        <p:origin x="224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2AF624-C60A-6A41-8F5B-A6839B3A7558}" type="datetimeFigureOut">
              <a:rPr lang="nl-NL" smtClean="0"/>
              <a:t>28-08-2025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7CC313-0653-A34A-B732-CD010D54F04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2889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CC313-0653-A34A-B732-CD010D54F041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958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6">
            <a:extLst>
              <a:ext uri="{FF2B5EF4-FFF2-40B4-BE49-F238E27FC236}">
                <a16:creationId xmlns:a16="http://schemas.microsoft.com/office/drawing/2014/main" id="{EFF42385-6947-1C1E-74FD-48680B1150D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2863" y="-1920875"/>
            <a:ext cx="16484600" cy="1099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fbeelding 7">
            <a:extLst>
              <a:ext uri="{FF2B5EF4-FFF2-40B4-BE49-F238E27FC236}">
                <a16:creationId xmlns:a16="http://schemas.microsoft.com/office/drawing/2014/main" id="{1F7662D1-844B-D4BF-319B-8E9138BAC7D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Afbeelding 8">
            <a:extLst>
              <a:ext uri="{FF2B5EF4-FFF2-40B4-BE49-F238E27FC236}">
                <a16:creationId xmlns:a16="http://schemas.microsoft.com/office/drawing/2014/main" id="{C1DAA665-95D7-500F-481D-36890F19C88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4521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6">
            <a:extLst>
              <a:ext uri="{FF2B5EF4-FFF2-40B4-BE49-F238E27FC236}">
                <a16:creationId xmlns:a16="http://schemas.microsoft.com/office/drawing/2014/main" id="{3185057B-0ED5-5551-865E-E3E9924FDF1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fbeelding 7">
            <a:extLst>
              <a:ext uri="{FF2B5EF4-FFF2-40B4-BE49-F238E27FC236}">
                <a16:creationId xmlns:a16="http://schemas.microsoft.com/office/drawing/2014/main" id="{163BC45B-6ED5-3A12-E215-4361CA6ECF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9273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38EFCC-D33F-5E46-82D5-53F6F78357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7EB2050-146D-0842-9196-AE75A880B5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7F938E3-E1AD-91F4-BB80-4DE3F8D1F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A370CD-A548-5244-A619-C2771EBAC97A}" type="datetimeFigureOut">
              <a:rPr lang="nl-NL"/>
              <a:pPr>
                <a:defRPr/>
              </a:pPr>
              <a:t>28-08-2025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749DACB-BF60-B9E3-83B0-2ACC5148C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F1355C4-7BBA-6F3A-5F22-5E6B91632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44542A-8070-0048-8569-65462FDE88ED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578293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60D90E-8BE1-BB4B-B6FA-CD0BE5BB7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218D069-091D-2442-AA27-4EA3864413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E1CC10F-C032-1CBB-96B0-3124B4F64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FB6E6-AB8A-0847-B8AC-1DBB6721574A}" type="datetimeFigureOut">
              <a:rPr lang="nl-NL"/>
              <a:pPr>
                <a:defRPr/>
              </a:pPr>
              <a:t>28-08-2025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19A6814-C25A-D579-67E4-6EF041538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0EE1274-3030-7093-74A9-2FB545C24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8893FF-ADBE-054F-862B-C6E0C3693D0E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506960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A9374F-7E24-FB4D-962B-FEBC39910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C1E2974-6F1F-2042-8EA5-5D1C2EF9AC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AB6C970-9312-9D13-F7E7-DC0205355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7C70CE-5234-3A46-8A9A-14DB5946B6EF}" type="datetimeFigureOut">
              <a:rPr lang="nl-NL"/>
              <a:pPr>
                <a:defRPr/>
              </a:pPr>
              <a:t>28-08-2025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4F0D28C-CDC6-CC0A-DE57-D69FC0A29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C71F925-ED7D-5E97-F32E-0C2459673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D57678-CA98-E44F-9296-042BC1A8652D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347047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5B25C3-5D00-7243-9763-0CC266A09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6F46599-873F-1B4B-8D8A-A155E752B9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7A0D775-CCC6-2A43-8C6F-20003D2016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3">
            <a:extLst>
              <a:ext uri="{FF2B5EF4-FFF2-40B4-BE49-F238E27FC236}">
                <a16:creationId xmlns:a16="http://schemas.microsoft.com/office/drawing/2014/main" id="{0B7AA336-0793-6B61-6310-C83DD3709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304E24-CAC2-C74A-935E-A5D83B8E32C9}" type="datetimeFigureOut">
              <a:rPr lang="nl-NL"/>
              <a:pPr>
                <a:defRPr/>
              </a:pPr>
              <a:t>28-08-2025</a:t>
            </a:fld>
            <a:endParaRPr lang="nl-NL"/>
          </a:p>
        </p:txBody>
      </p:sp>
      <p:sp>
        <p:nvSpPr>
          <p:cNvPr id="6" name="Tijdelijke aanduiding voor voettekst 4">
            <a:extLst>
              <a:ext uri="{FF2B5EF4-FFF2-40B4-BE49-F238E27FC236}">
                <a16:creationId xmlns:a16="http://schemas.microsoft.com/office/drawing/2014/main" id="{76F8E1C8-F57A-31E6-338B-56BA23CA4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6D7CCF32-7A5A-C3CA-22B3-D9DA2DD96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61C9E-689E-8A44-B6DB-D9BA91CF0721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992998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7DB76D-047C-F546-9A0F-184FCB18D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5031C8D-9AF1-F541-9C55-60D4F67DFD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6D05C71-0B97-A742-87AD-79A8DB9A89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A314B0AD-9217-2D40-868E-D42EA8111B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19A23E91-76BE-534B-BBFB-2A512C639A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7" name="Tijdelijke aanduiding voor datum 3">
            <a:extLst>
              <a:ext uri="{FF2B5EF4-FFF2-40B4-BE49-F238E27FC236}">
                <a16:creationId xmlns:a16="http://schemas.microsoft.com/office/drawing/2014/main" id="{DF6DB22A-338A-1F5C-2050-ED2353F62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7C4E38-2CCF-6247-9173-5BD40EA98F46}" type="datetimeFigureOut">
              <a:rPr lang="nl-NL"/>
              <a:pPr>
                <a:defRPr/>
              </a:pPr>
              <a:t>28-08-2025</a:t>
            </a:fld>
            <a:endParaRPr lang="nl-NL"/>
          </a:p>
        </p:txBody>
      </p:sp>
      <p:sp>
        <p:nvSpPr>
          <p:cNvPr id="8" name="Tijdelijke aanduiding voor voettekst 4">
            <a:extLst>
              <a:ext uri="{FF2B5EF4-FFF2-40B4-BE49-F238E27FC236}">
                <a16:creationId xmlns:a16="http://schemas.microsoft.com/office/drawing/2014/main" id="{17334265-CEA9-6017-9604-9087057A2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BB1A60EB-26C7-89C8-4E66-C3126E7CE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2F826D-9668-0F49-AA52-31CF815810C9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693137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2A633E-EEF4-1F48-83EF-9474664E4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3">
            <a:extLst>
              <a:ext uri="{FF2B5EF4-FFF2-40B4-BE49-F238E27FC236}">
                <a16:creationId xmlns:a16="http://schemas.microsoft.com/office/drawing/2014/main" id="{B7EC198B-49C9-E586-D3E0-47AA364D4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AE1899-3FE6-C14F-87A6-FAC558EA58D1}" type="datetimeFigureOut">
              <a:rPr lang="nl-NL"/>
              <a:pPr>
                <a:defRPr/>
              </a:pPr>
              <a:t>28-08-2025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15B5D7E9-1D72-AAF8-7ED4-5107E1115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5">
            <a:extLst>
              <a:ext uri="{FF2B5EF4-FFF2-40B4-BE49-F238E27FC236}">
                <a16:creationId xmlns:a16="http://schemas.microsoft.com/office/drawing/2014/main" id="{E50D6CED-9A97-F6A3-8DEE-07E489229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FC9269-C9A1-6641-9664-5080CF16C9E5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190438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>
            <a:extLst>
              <a:ext uri="{FF2B5EF4-FFF2-40B4-BE49-F238E27FC236}">
                <a16:creationId xmlns:a16="http://schemas.microsoft.com/office/drawing/2014/main" id="{629F9B31-294D-021F-F0F2-78460EBC7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CBBB6B-50DA-0040-8773-9C7E7AD593F6}" type="datetimeFigureOut">
              <a:rPr lang="nl-NL"/>
              <a:pPr>
                <a:defRPr/>
              </a:pPr>
              <a:t>28-08-2025</a:t>
            </a:fld>
            <a:endParaRPr lang="nl-NL"/>
          </a:p>
        </p:txBody>
      </p:sp>
      <p:sp>
        <p:nvSpPr>
          <p:cNvPr id="3" name="Tijdelijke aanduiding voor voettekst 4">
            <a:extLst>
              <a:ext uri="{FF2B5EF4-FFF2-40B4-BE49-F238E27FC236}">
                <a16:creationId xmlns:a16="http://schemas.microsoft.com/office/drawing/2014/main" id="{5710ED04-B4C0-8641-CC66-D1C3B228F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Tijdelijke aanduiding voor dianummer 5">
            <a:extLst>
              <a:ext uri="{FF2B5EF4-FFF2-40B4-BE49-F238E27FC236}">
                <a16:creationId xmlns:a16="http://schemas.microsoft.com/office/drawing/2014/main" id="{1FB1EAEA-32D6-B51B-6BDF-2CF307CE1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9217F7-7BFA-9C44-894F-DE6223DB515D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345465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4AF273-6220-CA4B-AF3E-2AC3A55F2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6425FD4-ECFE-DA4F-BDBD-1B0C59CA3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2694D02B-7D60-9146-A02F-D1478AF359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3">
            <a:extLst>
              <a:ext uri="{FF2B5EF4-FFF2-40B4-BE49-F238E27FC236}">
                <a16:creationId xmlns:a16="http://schemas.microsoft.com/office/drawing/2014/main" id="{A77836B5-4A61-C72A-8A9A-87F12C220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58BF6-F9C0-B049-BFCE-6392B840E6B4}" type="datetimeFigureOut">
              <a:rPr lang="nl-NL"/>
              <a:pPr>
                <a:defRPr/>
              </a:pPr>
              <a:t>28-08-2025</a:t>
            </a:fld>
            <a:endParaRPr lang="nl-NL"/>
          </a:p>
        </p:txBody>
      </p:sp>
      <p:sp>
        <p:nvSpPr>
          <p:cNvPr id="6" name="Tijdelijke aanduiding voor voettekst 4">
            <a:extLst>
              <a:ext uri="{FF2B5EF4-FFF2-40B4-BE49-F238E27FC236}">
                <a16:creationId xmlns:a16="http://schemas.microsoft.com/office/drawing/2014/main" id="{4858D380-16E6-9174-1A1E-B055522E2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BC1851F0-FBD8-9896-8A7A-0AA35E858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D30C20-9C83-4344-B85C-37ADDC9FB412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145306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AA82C8-442C-324D-9758-EEF2F88A4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4F7483DB-DA2F-1645-B38B-35579C5CB5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FB115F1-9A9F-8E46-B6C4-568387CC1B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3">
            <a:extLst>
              <a:ext uri="{FF2B5EF4-FFF2-40B4-BE49-F238E27FC236}">
                <a16:creationId xmlns:a16="http://schemas.microsoft.com/office/drawing/2014/main" id="{FAE26590-9846-C626-CB86-DC5588FE9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5D3EB1-BA66-4243-BBB7-0D567A91A50E}" type="datetimeFigureOut">
              <a:rPr lang="nl-NL"/>
              <a:pPr>
                <a:defRPr/>
              </a:pPr>
              <a:t>28-08-2025</a:t>
            </a:fld>
            <a:endParaRPr lang="nl-NL"/>
          </a:p>
        </p:txBody>
      </p:sp>
      <p:sp>
        <p:nvSpPr>
          <p:cNvPr id="6" name="Tijdelijke aanduiding voor voettekst 4">
            <a:extLst>
              <a:ext uri="{FF2B5EF4-FFF2-40B4-BE49-F238E27FC236}">
                <a16:creationId xmlns:a16="http://schemas.microsoft.com/office/drawing/2014/main" id="{2CFBE2EF-DF2D-312A-C4F3-0504E41E7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2459D009-170A-39D2-0D6A-6FBD43508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96B1D9-2129-D44A-82A3-F6CA3D372F96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1151760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7D954F-F00F-3B48-890D-40E7CC986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EB8D5A3-A6B5-764A-A1CA-F63667129D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01B2CB2-7E0B-991A-2640-4DF3612E4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10ECC3-ADA9-DB48-B879-AA976D2B0482}" type="datetimeFigureOut">
              <a:rPr lang="nl-NL"/>
              <a:pPr>
                <a:defRPr/>
              </a:pPr>
              <a:t>28-08-2025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4198B13-FD96-D1C8-A66E-4E6CF05CB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F534973-692C-746F-B698-6F8ABC47B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292BE5-D1B2-0C4A-8E52-02706F7AC67D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2265392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B26221A5-C565-3140-ACA6-99287B3097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9511BBA-2C3A-6043-B89E-52501D600F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D0BBC81-7349-A31D-4BCD-C68C12C97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C96CBD-4A9F-584C-A208-9CF293EA4C68}" type="datetimeFigureOut">
              <a:rPr lang="nl-NL"/>
              <a:pPr>
                <a:defRPr/>
              </a:pPr>
              <a:t>28-08-2025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1B3B31B-28A2-6292-8576-43264DAD5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E4D6B78-102F-9859-5A75-6A29138D3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6CCA3D-28E4-9045-B2A2-DC0149625834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239987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>
            <a:extLst>
              <a:ext uri="{FF2B5EF4-FFF2-40B4-BE49-F238E27FC236}">
                <a16:creationId xmlns:a16="http://schemas.microsoft.com/office/drawing/2014/main" id="{5DEE7BD3-0DC7-2805-E66D-85F0408746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stijl te bewerken</a:t>
            </a:r>
          </a:p>
        </p:txBody>
      </p:sp>
      <p:sp>
        <p:nvSpPr>
          <p:cNvPr id="1027" name="Tijdelijke aanduiding voor tekst 2">
            <a:extLst>
              <a:ext uri="{FF2B5EF4-FFF2-40B4-BE49-F238E27FC236}">
                <a16:creationId xmlns:a16="http://schemas.microsoft.com/office/drawing/2014/main" id="{C6C117A9-B0DC-F4A5-67AE-CE7E52947D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64C2991-E60C-E04B-8B43-DFBA899064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FF24118-EDC3-F448-B515-C00EA17F91CF}" type="datetimeFigureOut">
              <a:rPr lang="nl-NL"/>
              <a:pPr>
                <a:defRPr/>
              </a:pPr>
              <a:t>28-08-2025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37E023C-3693-234B-9847-AEBF615E17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56934B1-1B0B-CC43-AF46-92203B128E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FD7D6756-1E64-1A44-99F5-53D51801560B}" type="slidenum">
              <a:rPr lang="nl-NL" altLang="nl-NL"/>
              <a:pPr/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D4E0730D-AEAD-184F-5D30-81529379727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20144FF5-BA9C-A69C-3865-F5753E94C0FF}"/>
              </a:ext>
            </a:extLst>
          </p:cNvPr>
          <p:cNvSpPr txBox="1">
            <a:spLocks/>
          </p:cNvSpPr>
          <p:nvPr/>
        </p:nvSpPr>
        <p:spPr bwMode="auto">
          <a:xfrm>
            <a:off x="894845" y="2713749"/>
            <a:ext cx="6315159" cy="1246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nl-NL" sz="4400" b="1" dirty="0">
                <a:solidFill>
                  <a:schemeClr val="bg1"/>
                </a:solidFill>
                <a:latin typeface="+mn-lt"/>
              </a:rPr>
              <a:t>Hier komt een H1-titel 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nl-NL" sz="4400" b="1" dirty="0">
                <a:solidFill>
                  <a:schemeClr val="bg1"/>
                </a:solidFill>
                <a:latin typeface="+mn-lt"/>
              </a:rPr>
              <a:t>te staan</a:t>
            </a: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D4CBBC73-B789-2146-C754-3D8B2D1FAB6D}"/>
              </a:ext>
            </a:extLst>
          </p:cNvPr>
          <p:cNvSpPr txBox="1">
            <a:spLocks/>
          </p:cNvSpPr>
          <p:nvPr/>
        </p:nvSpPr>
        <p:spPr bwMode="auto">
          <a:xfrm>
            <a:off x="894845" y="5118433"/>
            <a:ext cx="6922062" cy="873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rm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nl-NL" sz="2800" dirty="0">
                <a:solidFill>
                  <a:srgbClr val="0049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Hier komt eventueel een 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nl-NL" sz="2800" dirty="0">
                <a:solidFill>
                  <a:srgbClr val="0049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H2 - Titel te staan</a:t>
            </a:r>
            <a:endParaRPr lang="nl-NL" sz="2400" dirty="0">
              <a:solidFill>
                <a:srgbClr val="0049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809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Afbeelding 15" descr="Afbeelding met persoon, Menselijk gezicht, kleding, Bejaarde&#10;&#10;Door AI gegenereerde inhoud is mogelijk onjuist.">
            <a:extLst>
              <a:ext uri="{FF2B5EF4-FFF2-40B4-BE49-F238E27FC236}">
                <a16:creationId xmlns:a16="http://schemas.microsoft.com/office/drawing/2014/main" id="{708E068C-0DD5-C4CA-D352-EE7F88E33C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584" y="6351"/>
            <a:ext cx="12198432" cy="6083504"/>
          </a:xfrm>
          <a:prstGeom prst="rect">
            <a:avLst/>
          </a:prstGeom>
        </p:spPr>
      </p:pic>
      <p:pic>
        <p:nvPicPr>
          <p:cNvPr id="14" name="Afbeelding 13" descr="Afbeelding met persoon, Menselijk gezicht, bril, Bejaarde&#10;&#10;Door AI gegenereerde inhoud is mogelijk onjuist.">
            <a:extLst>
              <a:ext uri="{FF2B5EF4-FFF2-40B4-BE49-F238E27FC236}">
                <a16:creationId xmlns:a16="http://schemas.microsoft.com/office/drawing/2014/main" id="{89159BD1-A55C-B915-FF8E-296E41A2A8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584" y="-749092"/>
            <a:ext cx="12205165" cy="6089855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480E0F97-60CC-1302-5260-0F4943E35C86}"/>
              </a:ext>
            </a:extLst>
          </p:cNvPr>
          <p:cNvPicPr preferRelativeResize="0">
            <a:picLocks/>
          </p:cNvPicPr>
          <p:nvPr/>
        </p:nvPicPr>
        <p:blipFill>
          <a:blip r:embed="rId4"/>
          <a:srcRect/>
          <a:stretch/>
        </p:blipFill>
        <p:spPr>
          <a:xfrm>
            <a:off x="-6584" y="0"/>
            <a:ext cx="12205165" cy="6851649"/>
          </a:xfrm>
          <a:prstGeom prst="rect">
            <a:avLst/>
          </a:prstGeom>
        </p:spPr>
      </p:pic>
      <p:pic>
        <p:nvPicPr>
          <p:cNvPr id="6" name="Afbeelding 5" descr="Afbeelding met rood, Graphics, schermopname&#10;&#10;Door AI gegenereerde inhoud is mogelijk onjuist.">
            <a:extLst>
              <a:ext uri="{FF2B5EF4-FFF2-40B4-BE49-F238E27FC236}">
                <a16:creationId xmlns:a16="http://schemas.microsoft.com/office/drawing/2014/main" id="{41F399FD-1003-AC45-24F5-AB17C18A6C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alphaModFix amt="85000"/>
          </a:blip>
          <a:stretch>
            <a:fillRect/>
          </a:stretch>
        </p:blipFill>
        <p:spPr>
          <a:xfrm>
            <a:off x="443042" y="2741486"/>
            <a:ext cx="7044038" cy="2016207"/>
          </a:xfrm>
          <a:prstGeom prst="rect">
            <a:avLst/>
          </a:prstGeom>
          <a:effectLst>
            <a:outerShdw sx="1000" sy="1000" algn="ctr" rotWithShape="0">
              <a:srgbClr val="000000"/>
            </a:outerShdw>
            <a:reflection stA="44074" endPos="0" dir="5400000" sy="-100000" algn="bl" rotWithShape="0"/>
          </a:effectLst>
        </p:spPr>
      </p:pic>
      <p:sp>
        <p:nvSpPr>
          <p:cNvPr id="9" name="Titel 1">
            <a:extLst>
              <a:ext uri="{FF2B5EF4-FFF2-40B4-BE49-F238E27FC236}">
                <a16:creationId xmlns:a16="http://schemas.microsoft.com/office/drawing/2014/main" id="{3F478D58-EB79-14F7-2527-E2EACF5DBC73}"/>
              </a:ext>
            </a:extLst>
          </p:cNvPr>
          <p:cNvSpPr txBox="1">
            <a:spLocks/>
          </p:cNvSpPr>
          <p:nvPr/>
        </p:nvSpPr>
        <p:spPr bwMode="auto">
          <a:xfrm>
            <a:off x="894845" y="3154003"/>
            <a:ext cx="6315159" cy="1246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nl-NL" sz="4400" b="1" dirty="0">
                <a:solidFill>
                  <a:schemeClr val="bg1"/>
                </a:solidFill>
                <a:latin typeface="+mn-lt"/>
              </a:rPr>
              <a:t>Hier komt een H1-titel 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nl-NL" sz="4400" b="1" dirty="0">
                <a:solidFill>
                  <a:schemeClr val="bg1"/>
                </a:solidFill>
                <a:latin typeface="+mn-lt"/>
              </a:rPr>
              <a:t>te staan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62D4214-3A1A-3F13-E625-D78510756024}"/>
              </a:ext>
            </a:extLst>
          </p:cNvPr>
          <p:cNvSpPr txBox="1">
            <a:spLocks/>
          </p:cNvSpPr>
          <p:nvPr/>
        </p:nvSpPr>
        <p:spPr bwMode="auto">
          <a:xfrm>
            <a:off x="894845" y="5118433"/>
            <a:ext cx="6922062" cy="873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rm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nl-NL" sz="2800" dirty="0">
                <a:solidFill>
                  <a:srgbClr val="0049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Hier komt eventueel een 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nl-NL" sz="2800" dirty="0">
                <a:solidFill>
                  <a:srgbClr val="0049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H2 - Titel te staan</a:t>
            </a:r>
            <a:endParaRPr lang="nl-NL" sz="2400" dirty="0">
              <a:solidFill>
                <a:srgbClr val="0049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jdelijke aanduiding voor inhoud 4">
            <a:extLst>
              <a:ext uri="{FF2B5EF4-FFF2-40B4-BE49-F238E27FC236}">
                <a16:creationId xmlns:a16="http://schemas.microsoft.com/office/drawing/2014/main" id="{EDEF2534-143B-DDED-D448-47D33B3504F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1F428D81-645F-BCB2-4D82-902D33C8012E}"/>
              </a:ext>
            </a:extLst>
          </p:cNvPr>
          <p:cNvSpPr txBox="1">
            <a:spLocks/>
          </p:cNvSpPr>
          <p:nvPr/>
        </p:nvSpPr>
        <p:spPr bwMode="auto">
          <a:xfrm>
            <a:off x="838200" y="1011505"/>
            <a:ext cx="6922062" cy="746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rm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nl-NL" sz="4000" b="1" dirty="0">
                <a:solidFill>
                  <a:srgbClr val="004933"/>
                </a:solidFill>
                <a:latin typeface="+mn-lt"/>
              </a:rPr>
              <a:t>Hier komt een H1 Titel te staan</a:t>
            </a:r>
          </a:p>
        </p:txBody>
      </p:sp>
      <p:sp>
        <p:nvSpPr>
          <p:cNvPr id="4" name="Ondertitel 2">
            <a:extLst>
              <a:ext uri="{FF2B5EF4-FFF2-40B4-BE49-F238E27FC236}">
                <a16:creationId xmlns:a16="http://schemas.microsoft.com/office/drawing/2014/main" id="{7A9B224B-CC9B-EC4A-D089-BA90E634B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062163"/>
            <a:ext cx="9147372" cy="388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nl-NL" altLang="nl-NL" sz="2400" dirty="0">
                <a:solidFill>
                  <a:srgbClr val="004933"/>
                </a:solidFill>
                <a:cs typeface="Calibri" panose="020F0502020204030204" pitchFamily="34" charset="0"/>
              </a:rPr>
              <a:t>Zorg bij u thuis</a:t>
            </a:r>
          </a:p>
          <a:p>
            <a:pPr eaLnBrk="1" hangingPunct="1"/>
            <a:r>
              <a:rPr lang="nl-NL" altLang="nl-NL" sz="2400" dirty="0" err="1">
                <a:solidFill>
                  <a:srgbClr val="004933"/>
                </a:solidFill>
                <a:cs typeface="Calibri" panose="020F0502020204030204" pitchFamily="34" charset="0"/>
              </a:rPr>
              <a:t>INNBalanZ</a:t>
            </a:r>
            <a:r>
              <a:rPr lang="nl-NL" altLang="nl-NL" sz="2400" dirty="0">
                <a:solidFill>
                  <a:srgbClr val="004933"/>
                </a:solidFill>
                <a:cs typeface="Calibri" panose="020F0502020204030204" pitchFamily="34" charset="0"/>
              </a:rPr>
              <a:t>: uw balans opnieuw vinden</a:t>
            </a:r>
          </a:p>
          <a:p>
            <a:pPr eaLnBrk="1" hangingPunct="1"/>
            <a:r>
              <a:rPr lang="nl-NL" altLang="nl-NL" sz="2400" dirty="0">
                <a:solidFill>
                  <a:srgbClr val="004933"/>
                </a:solidFill>
                <a:cs typeface="Calibri" panose="020F0502020204030204" pitchFamily="34" charset="0"/>
              </a:rPr>
              <a:t>Revalidatie voor ouderen</a:t>
            </a:r>
          </a:p>
          <a:p>
            <a:pPr eaLnBrk="1" hangingPunct="1"/>
            <a:r>
              <a:rPr lang="nl-NL" altLang="nl-NL" sz="2400" dirty="0">
                <a:solidFill>
                  <a:srgbClr val="004933"/>
                </a:solidFill>
                <a:cs typeface="Calibri" panose="020F0502020204030204" pitchFamily="34" charset="0"/>
              </a:rPr>
              <a:t>Tijdelijke zorg (ELV)</a:t>
            </a:r>
          </a:p>
          <a:p>
            <a:pPr eaLnBrk="1" hangingPunct="1"/>
            <a:r>
              <a:rPr lang="nl-NL" altLang="nl-NL" sz="2400" dirty="0">
                <a:solidFill>
                  <a:srgbClr val="004933"/>
                </a:solidFill>
                <a:cs typeface="Calibri" panose="020F0502020204030204" pitchFamily="34" charset="0"/>
              </a:rPr>
              <a:t>Ouderen met dementie</a:t>
            </a:r>
          </a:p>
          <a:p>
            <a:pPr eaLnBrk="1" hangingPunct="1"/>
            <a:r>
              <a:rPr lang="nl-NL" altLang="nl-NL" sz="2400" dirty="0">
                <a:solidFill>
                  <a:srgbClr val="004933"/>
                </a:solidFill>
                <a:cs typeface="Calibri" panose="020F0502020204030204" pitchFamily="34" charset="0"/>
              </a:rPr>
              <a:t>Ouderen met een lichamelijke beperking</a:t>
            </a:r>
          </a:p>
          <a:p>
            <a:pPr eaLnBrk="1" hangingPunct="1"/>
            <a:r>
              <a:rPr lang="nl-NL" altLang="nl-NL" sz="2400" dirty="0">
                <a:solidFill>
                  <a:srgbClr val="004933"/>
                </a:solidFill>
                <a:cs typeface="Calibri" panose="020F0502020204030204" pitchFamily="34" charset="0"/>
              </a:rPr>
              <a:t>Slechtziende en blinde ouderen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59F6CE3F-23C8-7889-6DEB-FBDAA396EB22}"/>
              </a:ext>
            </a:extLst>
          </p:cNvPr>
          <p:cNvSpPr txBox="1">
            <a:spLocks/>
          </p:cNvSpPr>
          <p:nvPr/>
        </p:nvSpPr>
        <p:spPr bwMode="auto">
          <a:xfrm>
            <a:off x="5998896" y="6385571"/>
            <a:ext cx="4211230" cy="270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rmAutofit lnSpcReduction="10000"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r" eaLnBrk="1" fontAlgn="auto" hangingPunct="1">
              <a:spcAft>
                <a:spcPts val="0"/>
              </a:spcAft>
              <a:defRPr/>
            </a:pPr>
            <a:r>
              <a:rPr lang="nl-NL" sz="14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Hier komt het presentatie onderwerp te staan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C22829-8A7F-868F-2CD8-07BBB1F14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jdelijke aanduiding voor inhoud 4">
            <a:extLst>
              <a:ext uri="{FF2B5EF4-FFF2-40B4-BE49-F238E27FC236}">
                <a16:creationId xmlns:a16="http://schemas.microsoft.com/office/drawing/2014/main" id="{19CCBD22-8488-8ABC-35F2-F63A43CCD27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92A4A7A6-874B-B24F-3DEF-CB23CF03EFB5}"/>
              </a:ext>
            </a:extLst>
          </p:cNvPr>
          <p:cNvSpPr txBox="1">
            <a:spLocks/>
          </p:cNvSpPr>
          <p:nvPr/>
        </p:nvSpPr>
        <p:spPr bwMode="auto">
          <a:xfrm>
            <a:off x="838200" y="1011505"/>
            <a:ext cx="6922062" cy="746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rm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nl-NL" sz="4000" b="1" dirty="0">
                <a:solidFill>
                  <a:srgbClr val="004933"/>
                </a:solidFill>
                <a:latin typeface="+mn-lt"/>
              </a:rPr>
              <a:t>Hier komt een H1 Titel te staan</a:t>
            </a:r>
          </a:p>
        </p:txBody>
      </p:sp>
      <p:sp>
        <p:nvSpPr>
          <p:cNvPr id="4" name="Ondertitel 2">
            <a:extLst>
              <a:ext uri="{FF2B5EF4-FFF2-40B4-BE49-F238E27FC236}">
                <a16:creationId xmlns:a16="http://schemas.microsoft.com/office/drawing/2014/main" id="{5C8B80B3-1423-5828-8696-292EECB2C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1" y="1965058"/>
            <a:ext cx="6703575" cy="388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>
              <a:buNone/>
            </a:pPr>
            <a:r>
              <a:rPr lang="nl-NL" sz="2400" dirty="0">
                <a:solidFill>
                  <a:srgbClr val="004933"/>
                </a:solidFill>
              </a:rPr>
              <a:t>Se </a:t>
            </a:r>
            <a:r>
              <a:rPr lang="nl-NL" sz="2400" dirty="0" err="1">
                <a:solidFill>
                  <a:srgbClr val="004933"/>
                </a:solidFill>
              </a:rPr>
              <a:t>dolorepe</a:t>
            </a:r>
            <a:r>
              <a:rPr lang="nl-NL" sz="2400" dirty="0">
                <a:solidFill>
                  <a:srgbClr val="004933"/>
                </a:solidFill>
              </a:rPr>
              <a:t> </a:t>
            </a:r>
            <a:r>
              <a:rPr lang="nl-NL" sz="2400" dirty="0" err="1">
                <a:solidFill>
                  <a:srgbClr val="004933"/>
                </a:solidFill>
              </a:rPr>
              <a:t>consecabo</a:t>
            </a:r>
            <a:r>
              <a:rPr lang="nl-NL" sz="2400" dirty="0">
                <a:solidFill>
                  <a:srgbClr val="004933"/>
                </a:solidFill>
              </a:rPr>
              <a:t>. </a:t>
            </a:r>
            <a:r>
              <a:rPr lang="nl-NL" sz="2400" dirty="0" err="1">
                <a:solidFill>
                  <a:srgbClr val="004933"/>
                </a:solidFill>
              </a:rPr>
              <a:t>Enimo</a:t>
            </a:r>
            <a:r>
              <a:rPr lang="nl-NL" sz="2400" dirty="0">
                <a:solidFill>
                  <a:srgbClr val="004933"/>
                </a:solidFill>
              </a:rPr>
              <a:t> que </a:t>
            </a:r>
            <a:r>
              <a:rPr lang="nl-NL" sz="2400" dirty="0" err="1">
                <a:solidFill>
                  <a:srgbClr val="004933"/>
                </a:solidFill>
              </a:rPr>
              <a:t>volenis</a:t>
            </a:r>
            <a:r>
              <a:rPr lang="nl-NL" sz="2400" dirty="0">
                <a:solidFill>
                  <a:srgbClr val="004933"/>
                </a:solidFill>
              </a:rPr>
              <a:t> </a:t>
            </a:r>
            <a:r>
              <a:rPr lang="nl-NL" sz="2400" dirty="0" err="1">
                <a:solidFill>
                  <a:srgbClr val="004933"/>
                </a:solidFill>
              </a:rPr>
              <a:t>unt</a:t>
            </a:r>
            <a:r>
              <a:rPr lang="nl-NL" sz="2400" dirty="0">
                <a:solidFill>
                  <a:srgbClr val="004933"/>
                </a:solidFill>
              </a:rPr>
              <a:t> </a:t>
            </a:r>
            <a:r>
              <a:rPr lang="nl-NL" sz="2400" dirty="0" err="1">
                <a:solidFill>
                  <a:srgbClr val="004933"/>
                </a:solidFill>
              </a:rPr>
              <a:t>esecuptaspe</a:t>
            </a:r>
            <a:r>
              <a:rPr lang="nl-NL" sz="2400" dirty="0">
                <a:solidFill>
                  <a:srgbClr val="004933"/>
                </a:solidFill>
              </a:rPr>
              <a:t> et, </a:t>
            </a:r>
            <a:r>
              <a:rPr lang="nl-NL" sz="2400" dirty="0" err="1">
                <a:solidFill>
                  <a:srgbClr val="004933"/>
                </a:solidFill>
              </a:rPr>
              <a:t>isci</a:t>
            </a:r>
            <a:r>
              <a:rPr lang="nl-NL" sz="2400" dirty="0">
                <a:solidFill>
                  <a:srgbClr val="004933"/>
                </a:solidFill>
              </a:rPr>
              <a:t> </a:t>
            </a:r>
            <a:r>
              <a:rPr lang="nl-NL" sz="2400" dirty="0" err="1">
                <a:solidFill>
                  <a:srgbClr val="004933"/>
                </a:solidFill>
              </a:rPr>
              <a:t>blatest</a:t>
            </a:r>
            <a:r>
              <a:rPr lang="nl-NL" sz="2400" dirty="0">
                <a:solidFill>
                  <a:srgbClr val="004933"/>
                </a:solidFill>
              </a:rPr>
              <a:t> </a:t>
            </a:r>
            <a:r>
              <a:rPr lang="nl-NL" sz="2400" dirty="0" err="1">
                <a:solidFill>
                  <a:srgbClr val="004933"/>
                </a:solidFill>
              </a:rPr>
              <a:t>rumendit</a:t>
            </a:r>
            <a:r>
              <a:rPr lang="nl-NL" sz="2400" dirty="0">
                <a:solidFill>
                  <a:srgbClr val="004933"/>
                </a:solidFill>
              </a:rPr>
              <a:t> </a:t>
            </a:r>
            <a:r>
              <a:rPr lang="nl-NL" sz="2400" dirty="0" err="1">
                <a:solidFill>
                  <a:srgbClr val="004933"/>
                </a:solidFill>
              </a:rPr>
              <a:t>volorep</a:t>
            </a:r>
            <a:r>
              <a:rPr lang="nl-NL" sz="2400" dirty="0">
                <a:solidFill>
                  <a:srgbClr val="004933"/>
                </a:solidFill>
              </a:rPr>
              <a:t> </a:t>
            </a:r>
            <a:r>
              <a:rPr lang="nl-NL" sz="2400" dirty="0" err="1">
                <a:solidFill>
                  <a:srgbClr val="004933"/>
                </a:solidFill>
              </a:rPr>
              <a:t>tatibus</a:t>
            </a:r>
            <a:r>
              <a:rPr lang="nl-NL" sz="2400" dirty="0">
                <a:solidFill>
                  <a:srgbClr val="004933"/>
                </a:solidFill>
              </a:rPr>
              <a:t> et </a:t>
            </a:r>
            <a:r>
              <a:rPr lang="nl-NL" sz="2400" dirty="0" err="1">
                <a:solidFill>
                  <a:srgbClr val="004933"/>
                </a:solidFill>
              </a:rPr>
              <a:t>remporpor</a:t>
            </a:r>
            <a:r>
              <a:rPr lang="nl-NL" sz="2400" dirty="0">
                <a:solidFill>
                  <a:srgbClr val="004933"/>
                </a:solidFill>
              </a:rPr>
              <a:t> animus </a:t>
            </a:r>
            <a:r>
              <a:rPr lang="nl-NL" sz="2400" dirty="0" err="1">
                <a:solidFill>
                  <a:srgbClr val="004933"/>
                </a:solidFill>
              </a:rPr>
              <a:t>explitatem</a:t>
            </a:r>
            <a:r>
              <a:rPr lang="nl-NL" sz="2400" dirty="0">
                <a:solidFill>
                  <a:srgbClr val="004933"/>
                </a:solidFill>
              </a:rPr>
              <a:t> lat </a:t>
            </a:r>
            <a:r>
              <a:rPr lang="nl-NL" sz="2400" dirty="0" err="1">
                <a:solidFill>
                  <a:srgbClr val="004933"/>
                </a:solidFill>
              </a:rPr>
              <a:t>doloreiumquo</a:t>
            </a:r>
            <a:r>
              <a:rPr lang="nl-NL" sz="2400" dirty="0">
                <a:solidFill>
                  <a:srgbClr val="004933"/>
                </a:solidFill>
              </a:rPr>
              <a:t> </a:t>
            </a:r>
            <a:r>
              <a:rPr lang="nl-NL" sz="2400" dirty="0" err="1">
                <a:solidFill>
                  <a:srgbClr val="004933"/>
                </a:solidFill>
              </a:rPr>
              <a:t>experionsed</a:t>
            </a:r>
            <a:r>
              <a:rPr lang="nl-NL" sz="2400" dirty="0">
                <a:solidFill>
                  <a:srgbClr val="004933"/>
                </a:solidFill>
              </a:rPr>
              <a:t> </a:t>
            </a:r>
            <a:r>
              <a:rPr lang="nl-NL" sz="2400" dirty="0" err="1">
                <a:solidFill>
                  <a:srgbClr val="004933"/>
                </a:solidFill>
              </a:rPr>
              <a:t>maionse</a:t>
            </a:r>
            <a:r>
              <a:rPr lang="nl-NL" sz="2400" dirty="0">
                <a:solidFill>
                  <a:srgbClr val="004933"/>
                </a:solidFill>
              </a:rPr>
              <a:t> </a:t>
            </a:r>
            <a:r>
              <a:rPr lang="nl-NL" sz="2400" dirty="0" err="1">
                <a:solidFill>
                  <a:srgbClr val="004933"/>
                </a:solidFill>
              </a:rPr>
              <a:t>cessumet</a:t>
            </a:r>
            <a:r>
              <a:rPr lang="nl-NL" sz="2400" dirty="0">
                <a:solidFill>
                  <a:srgbClr val="004933"/>
                </a:solidFill>
              </a:rPr>
              <a:t> </a:t>
            </a:r>
            <a:r>
              <a:rPr lang="nl-NL" sz="2400" dirty="0" err="1">
                <a:solidFill>
                  <a:srgbClr val="004933"/>
                </a:solidFill>
              </a:rPr>
              <a:t>ute</a:t>
            </a:r>
            <a:r>
              <a:rPr lang="nl-NL" sz="2400" dirty="0">
                <a:solidFill>
                  <a:srgbClr val="004933"/>
                </a:solidFill>
              </a:rPr>
              <a:t> </a:t>
            </a:r>
            <a:r>
              <a:rPr lang="nl-NL" sz="2400" dirty="0" err="1">
                <a:solidFill>
                  <a:srgbClr val="004933"/>
                </a:solidFill>
              </a:rPr>
              <a:t>sinveliti</a:t>
            </a:r>
            <a:r>
              <a:rPr lang="nl-NL" sz="2400" dirty="0">
                <a:solidFill>
                  <a:srgbClr val="004933"/>
                </a:solidFill>
              </a:rPr>
              <a:t> </a:t>
            </a:r>
            <a:r>
              <a:rPr lang="nl-NL" sz="2400" dirty="0" err="1">
                <a:solidFill>
                  <a:srgbClr val="004933"/>
                </a:solidFill>
              </a:rPr>
              <a:t>amustiu</a:t>
            </a:r>
            <a:r>
              <a:rPr lang="nl-NL" sz="2400" dirty="0">
                <a:solidFill>
                  <a:srgbClr val="004933"/>
                </a:solidFill>
              </a:rPr>
              <a:t> </a:t>
            </a:r>
            <a:r>
              <a:rPr lang="nl-NL" sz="2400" dirty="0" err="1">
                <a:solidFill>
                  <a:srgbClr val="004933"/>
                </a:solidFill>
              </a:rPr>
              <a:t>mquiam</a:t>
            </a:r>
            <a:r>
              <a:rPr lang="nl-NL" sz="2400" dirty="0">
                <a:solidFill>
                  <a:srgbClr val="004933"/>
                </a:solidFill>
              </a:rPr>
              <a:t> </a:t>
            </a:r>
            <a:r>
              <a:rPr lang="nl-NL" sz="2400" dirty="0" err="1">
                <a:solidFill>
                  <a:srgbClr val="004933"/>
                </a:solidFill>
              </a:rPr>
              <a:t>cupta</a:t>
            </a:r>
            <a:r>
              <a:rPr lang="nl-NL" sz="2400" dirty="0">
                <a:solidFill>
                  <a:srgbClr val="004933"/>
                </a:solidFill>
              </a:rPr>
              <a:t> </a:t>
            </a:r>
            <a:r>
              <a:rPr lang="nl-NL" sz="2400" dirty="0" err="1">
                <a:solidFill>
                  <a:srgbClr val="004933"/>
                </a:solidFill>
              </a:rPr>
              <a:t>ernam</a:t>
            </a:r>
            <a:r>
              <a:rPr lang="nl-NL" sz="2400" dirty="0">
                <a:solidFill>
                  <a:srgbClr val="004933"/>
                </a:solidFill>
              </a:rPr>
              <a:t>, </a:t>
            </a:r>
            <a:r>
              <a:rPr lang="nl-NL" sz="2400" dirty="0" err="1">
                <a:solidFill>
                  <a:srgbClr val="004933"/>
                </a:solidFill>
              </a:rPr>
              <a:t>ommossed</a:t>
            </a:r>
            <a:r>
              <a:rPr lang="nl-NL" sz="2400" dirty="0">
                <a:solidFill>
                  <a:srgbClr val="004933"/>
                </a:solidFill>
              </a:rPr>
              <a:t> ut quo </a:t>
            </a:r>
            <a:r>
              <a:rPr lang="nl-NL" sz="2400" dirty="0" err="1">
                <a:solidFill>
                  <a:srgbClr val="004933"/>
                </a:solidFill>
              </a:rPr>
              <a:t>volut</a:t>
            </a:r>
            <a:r>
              <a:rPr lang="nl-NL" sz="2400" dirty="0">
                <a:solidFill>
                  <a:srgbClr val="004933"/>
                </a:solidFill>
              </a:rPr>
              <a:t> </a:t>
            </a:r>
            <a:r>
              <a:rPr lang="nl-NL" sz="2400" dirty="0" err="1">
                <a:solidFill>
                  <a:srgbClr val="004933"/>
                </a:solidFill>
              </a:rPr>
              <a:t>asim</a:t>
            </a:r>
            <a:r>
              <a:rPr lang="nl-NL" sz="2400" dirty="0">
                <a:solidFill>
                  <a:srgbClr val="004933"/>
                </a:solidFill>
              </a:rPr>
              <a:t> que nis </a:t>
            </a:r>
            <a:r>
              <a:rPr lang="nl-NL" sz="2400" dirty="0" err="1">
                <a:solidFill>
                  <a:srgbClr val="004933"/>
                </a:solidFill>
              </a:rPr>
              <a:t>serrovidit</a:t>
            </a:r>
            <a:r>
              <a:rPr lang="nl-NL" sz="2400" dirty="0">
                <a:solidFill>
                  <a:srgbClr val="004933"/>
                </a:solidFill>
              </a:rPr>
              <a:t>, </a:t>
            </a:r>
            <a:r>
              <a:rPr lang="nl-NL" sz="2400" dirty="0" err="1">
                <a:solidFill>
                  <a:srgbClr val="004933"/>
                </a:solidFill>
              </a:rPr>
              <a:t>iur</a:t>
            </a:r>
            <a:r>
              <a:rPr lang="nl-NL" sz="2400" dirty="0">
                <a:solidFill>
                  <a:srgbClr val="004933"/>
                </a:solidFill>
              </a:rPr>
              <a:t>? </a:t>
            </a:r>
            <a:r>
              <a:rPr lang="nl-NL" sz="2400" dirty="0" err="1">
                <a:solidFill>
                  <a:srgbClr val="004933"/>
                </a:solidFill>
              </a:rPr>
              <a:t>Qui</a:t>
            </a:r>
            <a:r>
              <a:rPr lang="nl-NL" sz="2400" dirty="0">
                <a:solidFill>
                  <a:srgbClr val="004933"/>
                </a:solidFill>
              </a:rPr>
              <a:t> dis </a:t>
            </a:r>
            <a:r>
              <a:rPr lang="nl-NL" sz="2400" dirty="0" err="1">
                <a:solidFill>
                  <a:srgbClr val="004933"/>
                </a:solidFill>
              </a:rPr>
              <a:t>derumet</a:t>
            </a:r>
            <a:r>
              <a:rPr lang="nl-NL" sz="2400" dirty="0">
                <a:solidFill>
                  <a:srgbClr val="004933"/>
                </a:solidFill>
              </a:rPr>
              <a:t> </a:t>
            </a:r>
            <a:r>
              <a:rPr lang="nl-NL" sz="2400" dirty="0" err="1">
                <a:solidFill>
                  <a:srgbClr val="004933"/>
                </a:solidFill>
              </a:rPr>
              <a:t>laboratiandi</a:t>
            </a:r>
            <a:r>
              <a:rPr lang="nl-NL" sz="2400" dirty="0">
                <a:solidFill>
                  <a:srgbClr val="004933"/>
                </a:solidFill>
              </a:rPr>
              <a:t> te </a:t>
            </a:r>
            <a:r>
              <a:rPr lang="nl-NL" sz="2400" dirty="0" err="1">
                <a:solidFill>
                  <a:srgbClr val="004933"/>
                </a:solidFill>
              </a:rPr>
              <a:t>voluptios</a:t>
            </a:r>
            <a:r>
              <a:rPr lang="nl-NL" sz="2400" dirty="0">
                <a:solidFill>
                  <a:srgbClr val="004933"/>
                </a:solidFill>
              </a:rPr>
              <a:t> </a:t>
            </a:r>
            <a:r>
              <a:rPr lang="nl-NL" sz="2400" dirty="0" err="1">
                <a:solidFill>
                  <a:srgbClr val="004933"/>
                </a:solidFill>
              </a:rPr>
              <a:t>vererumque</a:t>
            </a:r>
            <a:r>
              <a:rPr lang="nl-NL" sz="2400" dirty="0">
                <a:solidFill>
                  <a:srgbClr val="004933"/>
                </a:solidFill>
              </a:rPr>
              <a:t> </a:t>
            </a:r>
            <a:r>
              <a:rPr lang="nl-NL" sz="2400" dirty="0" err="1">
                <a:solidFill>
                  <a:srgbClr val="004933"/>
                </a:solidFill>
              </a:rPr>
              <a:t>quunt</a:t>
            </a:r>
            <a:r>
              <a:rPr lang="nl-NL" sz="2400" dirty="0">
                <a:solidFill>
                  <a:srgbClr val="004933"/>
                </a:solidFill>
              </a:rPr>
              <a:t>, as </a:t>
            </a:r>
            <a:r>
              <a:rPr lang="nl-NL" sz="2400" dirty="0" err="1">
                <a:solidFill>
                  <a:srgbClr val="004933"/>
                </a:solidFill>
              </a:rPr>
              <a:t>doluptatione</a:t>
            </a:r>
            <a:r>
              <a:rPr lang="nl-NL" sz="2400" dirty="0">
                <a:solidFill>
                  <a:srgbClr val="004933"/>
                </a:solidFill>
              </a:rPr>
              <a:t> </a:t>
            </a:r>
            <a:r>
              <a:rPr lang="nl-NL" sz="2400" dirty="0" err="1">
                <a:solidFill>
                  <a:srgbClr val="004933"/>
                </a:solidFill>
              </a:rPr>
              <a:t>sinvel</a:t>
            </a:r>
            <a:r>
              <a:rPr lang="nl-NL" sz="2400" dirty="0">
                <a:solidFill>
                  <a:srgbClr val="004933"/>
                </a:solidFill>
              </a:rPr>
              <a:t> </a:t>
            </a:r>
            <a:r>
              <a:rPr lang="nl-NL" sz="2400" dirty="0" err="1">
                <a:solidFill>
                  <a:srgbClr val="004933"/>
                </a:solidFill>
              </a:rPr>
              <a:t>magnam</a:t>
            </a:r>
            <a:r>
              <a:rPr lang="nl-NL" sz="2400" dirty="0">
                <a:solidFill>
                  <a:srgbClr val="004933"/>
                </a:solidFill>
              </a:rPr>
              <a:t>, sint </a:t>
            </a:r>
            <a:r>
              <a:rPr lang="nl-NL" sz="2400" dirty="0" err="1">
                <a:solidFill>
                  <a:srgbClr val="004933"/>
                </a:solidFill>
              </a:rPr>
              <a:t>magnis</a:t>
            </a:r>
            <a:r>
              <a:rPr lang="nl-NL" sz="2400" dirty="0">
                <a:solidFill>
                  <a:srgbClr val="004933"/>
                </a:solidFill>
              </a:rPr>
              <a:t> ex et et </a:t>
            </a:r>
            <a:r>
              <a:rPr lang="nl-NL" sz="2400" dirty="0" err="1">
                <a:solidFill>
                  <a:srgbClr val="004933"/>
                </a:solidFill>
              </a:rPr>
              <a:t>officil</a:t>
            </a:r>
            <a:r>
              <a:rPr lang="nl-NL" sz="2400" dirty="0">
                <a:solidFill>
                  <a:srgbClr val="004933"/>
                </a:solidFill>
              </a:rPr>
              <a:t>.</a:t>
            </a:r>
            <a:endParaRPr lang="nl-NL" altLang="nl-NL" sz="2400" dirty="0">
              <a:solidFill>
                <a:srgbClr val="004933"/>
              </a:solidFill>
              <a:cs typeface="Calibri" panose="020F0502020204030204" pitchFamily="34" charset="0"/>
            </a:endParaRP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AC350EC0-6145-A73F-1899-6A298227177E}"/>
              </a:ext>
            </a:extLst>
          </p:cNvPr>
          <p:cNvSpPr txBox="1">
            <a:spLocks/>
          </p:cNvSpPr>
          <p:nvPr/>
        </p:nvSpPr>
        <p:spPr bwMode="auto">
          <a:xfrm>
            <a:off x="5998896" y="6385571"/>
            <a:ext cx="4211230" cy="270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rmAutofit lnSpcReduction="10000"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r" eaLnBrk="1" fontAlgn="auto" hangingPunct="1">
              <a:spcAft>
                <a:spcPts val="0"/>
              </a:spcAft>
              <a:defRPr/>
            </a:pPr>
            <a:r>
              <a:rPr lang="nl-NL" sz="14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Hier komt het presentatie onderwerp te staan</a:t>
            </a:r>
          </a:p>
        </p:txBody>
      </p:sp>
      <p:pic>
        <p:nvPicPr>
          <p:cNvPr id="12" name="Afbeelding 11" descr="Afbeelding met persoon, Menselijk gezicht, kleding, Bejaarde&#10;&#10;Door AI gegenereerde inhoud is mogelijk onjuist.">
            <a:extLst>
              <a:ext uri="{FF2B5EF4-FFF2-40B4-BE49-F238E27FC236}">
                <a16:creationId xmlns:a16="http://schemas.microsoft.com/office/drawing/2014/main" id="{B42ABE8F-3B93-AE04-6D14-CE6BBCE746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1417" y="2758730"/>
            <a:ext cx="3442382" cy="2294091"/>
          </a:xfrm>
          <a:prstGeom prst="rect">
            <a:avLst/>
          </a:prstGeom>
          <a:ln>
            <a:noFill/>
          </a:ln>
          <a:effectLst>
            <a:glow>
              <a:schemeClr val="accent1"/>
            </a:glow>
            <a:softEdge rad="0"/>
          </a:effectLst>
          <a:scene3d>
            <a:camera prst="orthographicFront"/>
            <a:lightRig rig="threePt" dir="t"/>
          </a:scene3d>
          <a:sp3d>
            <a:bevelT w="0"/>
          </a:sp3d>
        </p:spPr>
      </p:pic>
    </p:spTree>
    <p:extLst>
      <p:ext uri="{BB962C8B-B14F-4D97-AF65-F5344CB8AC3E}">
        <p14:creationId xmlns:p14="http://schemas.microsoft.com/office/powerpoint/2010/main" val="373470450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153</Words>
  <Application>Microsoft Macintosh PowerPoint</Application>
  <PresentationFormat>Breedbeeld</PresentationFormat>
  <Paragraphs>21</Paragraphs>
  <Slides>4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</vt:i4>
      </vt:variant>
    </vt:vector>
  </HeadingPairs>
  <TitlesOfParts>
    <vt:vector size="9" baseType="lpstr">
      <vt:lpstr>Aptos</vt:lpstr>
      <vt:lpstr>Arial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Microsoft Office User</dc:creator>
  <cp:lastModifiedBy>Tim de Leeuw</cp:lastModifiedBy>
  <cp:revision>11</cp:revision>
  <dcterms:created xsi:type="dcterms:W3CDTF">2025-06-16T13:50:49Z</dcterms:created>
  <dcterms:modified xsi:type="dcterms:W3CDTF">2025-08-28T09:07:10Z</dcterms:modified>
</cp:coreProperties>
</file>